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60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1.jpeg"/><Relationship Id="rId5" Type="http://schemas.openxmlformats.org/officeDocument/2006/relationships/image" Target="../media/image40.png"/><Relationship Id="rId10" Type="http://schemas.openxmlformats.org/officeDocument/2006/relationships/image" Target="../media/image2.jpeg"/><Relationship Id="rId4" Type="http://schemas.openxmlformats.org/officeDocument/2006/relationships/image" Target="../media/image39.png"/><Relationship Id="rId9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ЕПГУ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Выбор родства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369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0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Адрес регистрации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25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 ребенке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5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316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Информация об обучении</a:t>
            </a:r>
            <a:endParaRPr lang="ru-RU" sz="40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8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Подтверждение данных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107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Arial Narrow" panose="020B0606020202030204" pitchFamily="34" charset="0"/>
              </a:rPr>
              <a:t>Отправка заявления</a:t>
            </a:r>
            <a:endParaRPr lang="ru-RU" sz="4000" dirty="0">
              <a:latin typeface="Arial Narrow" panose="020B0606020202030204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4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8970" y="113665"/>
            <a:ext cx="542925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Обновления в работе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136" y="1690687"/>
            <a:ext cx="10236819" cy="4921985"/>
          </a:xfrm>
          <a:ln w="38100"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Начиная с </a:t>
            </a: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2024 г.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обработка заявлений о зачислении в образовательные организации будет происходить в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Обновленной версии электронного образования в Сервисе «Образовательный учет».</a:t>
            </a:r>
            <a:b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Работа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портале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 приёму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заявлений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ЕПГУ вестись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будет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Обучение по обработке заявок в обновленном ЭО РТ состоится  </a:t>
            </a:r>
          </a:p>
          <a:p>
            <a:pPr marL="0" indent="0" algn="just">
              <a:buNone/>
            </a:pPr>
            <a:r>
              <a:rPr lang="ru-RU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22 марта в 12:00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CA9599-01B3-45DF-8839-ACB9039FD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2" y="1796801"/>
            <a:ext cx="919195" cy="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D20F89-6945-4915-AD36-3A90F1614C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512" y="4248893"/>
            <a:ext cx="950755" cy="943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29" t="3392" r="3255" b="5313"/>
          <a:stretch/>
        </p:blipFill>
        <p:spPr>
          <a:xfrm>
            <a:off x="9162400" y="3008048"/>
            <a:ext cx="2274849" cy="82519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8229600" y="3008048"/>
            <a:ext cx="932800" cy="412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791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1605" y="3055435"/>
            <a:ext cx="7725937" cy="1984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38179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  <a:endParaRPr lang="ru-RU" sz="22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70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разрешение на временное проживание (РВП) – для детей, временно проживающих в России</a:t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  <a:endParaRPr lang="ru-RU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Когда выдано свидетельство о рождении иностранного образца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61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направления школой 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уведомления о зачислении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val="397407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+mj-lt"/>
                <a:ea typeface="+mj-ea"/>
                <a:cs typeface="+mj-cs"/>
              </a:rPr>
              <a:t>ГКУ </a:t>
            </a:r>
            <a:r>
              <a:rPr lang="ru-RU" b="1" dirty="0">
                <a:latin typeface="+mj-lt"/>
                <a:ea typeface="+mj-ea"/>
                <a:cs typeface="+mj-cs"/>
              </a:rPr>
              <a:t>«Центр </a:t>
            </a:r>
            <a:r>
              <a:rPr lang="ru-RU" b="1" dirty="0" smtClean="0">
                <a:latin typeface="+mj-lt"/>
                <a:ea typeface="+mj-ea"/>
                <a:cs typeface="+mj-cs"/>
              </a:rPr>
              <a:t>цифровой трансформации РТ</a:t>
            </a:r>
            <a:r>
              <a:rPr lang="ru-RU" b="1" dirty="0">
                <a:latin typeface="+mj-lt"/>
                <a:ea typeface="+mj-ea"/>
                <a:cs typeface="+mj-cs"/>
              </a:rPr>
              <a:t>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6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97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Да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Narrow" panose="020B0606020202030204" pitchFamily="34" charset="0"/>
              </a:rPr>
              <a:t>Нет</a:t>
            </a:r>
            <a:endParaRPr lang="ru-RU" dirty="0">
              <a:latin typeface="Arial Narrow" panose="020B0606020202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  <a:endParaRPr lang="ru-RU" sz="40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130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305</Words>
  <Application>Microsoft Office PowerPoint</Application>
  <PresentationFormat>Широкоэкранный</PresentationFormat>
  <Paragraphs>57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Arial Narrow</vt:lpstr>
      <vt:lpstr>Calibri</vt:lpstr>
      <vt:lpstr>Calibri Light</vt:lpstr>
      <vt:lpstr>Тема Office</vt:lpstr>
      <vt:lpstr> Создание заявления о зачислении в 1-й класс в ОО в системе ЕПГУ</vt:lpstr>
      <vt:lpstr>Обновления в работе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АСОШ2_25062022_Ф</cp:lastModifiedBy>
  <cp:revision>30</cp:revision>
  <dcterms:created xsi:type="dcterms:W3CDTF">2024-03-20T08:09:14Z</dcterms:created>
  <dcterms:modified xsi:type="dcterms:W3CDTF">2024-03-28T09:45:43Z</dcterms:modified>
</cp:coreProperties>
</file>